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104063" cy="10234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522FF-40E2-4738-B619-528271DE0DA2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680A9-29B1-4E08-B162-C0B394063F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2126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522FF-40E2-4738-B619-528271DE0DA2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680A9-29B1-4E08-B162-C0B394063F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9654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522FF-40E2-4738-B619-528271DE0DA2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680A9-29B1-4E08-B162-C0B394063F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6367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522FF-40E2-4738-B619-528271DE0DA2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680A9-29B1-4E08-B162-C0B394063F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1631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522FF-40E2-4738-B619-528271DE0DA2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680A9-29B1-4E08-B162-C0B394063F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5904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522FF-40E2-4738-B619-528271DE0DA2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680A9-29B1-4E08-B162-C0B394063F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477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522FF-40E2-4738-B619-528271DE0DA2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680A9-29B1-4E08-B162-C0B394063F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6091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522FF-40E2-4738-B619-528271DE0DA2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680A9-29B1-4E08-B162-C0B394063F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9844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522FF-40E2-4738-B619-528271DE0DA2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680A9-29B1-4E08-B162-C0B394063F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2389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522FF-40E2-4738-B619-528271DE0DA2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680A9-29B1-4E08-B162-C0B394063F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8251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522FF-40E2-4738-B619-528271DE0DA2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680A9-29B1-4E08-B162-C0B394063F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7394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522FF-40E2-4738-B619-528271DE0DA2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680A9-29B1-4E08-B162-C0B394063F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1579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754" y="93306"/>
            <a:ext cx="3032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5000mm x 900mm</a:t>
            </a:r>
          </a:p>
        </p:txBody>
      </p:sp>
      <p:pic>
        <p:nvPicPr>
          <p:cNvPr id="8" name="그림 7"/>
          <p:cNvPicPr preferRelativeResize="0"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80" y="462638"/>
            <a:ext cx="11830354" cy="1935877"/>
          </a:xfrm>
          <a:prstGeom prst="rect">
            <a:avLst/>
          </a:prstGeom>
        </p:spPr>
      </p:pic>
      <p:sp>
        <p:nvSpPr>
          <p:cNvPr id="9" name="제목 1"/>
          <p:cNvSpPr txBox="1">
            <a:spLocks noChangeAspect="1"/>
          </p:cNvSpPr>
          <p:nvPr/>
        </p:nvSpPr>
        <p:spPr>
          <a:xfrm>
            <a:off x="1555577" y="693378"/>
            <a:ext cx="9063360" cy="9054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4000" b="1" dirty="0" smtClean="0"/>
              <a:t>실천하는 </a:t>
            </a:r>
            <a:r>
              <a:rPr lang="ko-KR" altLang="en-US" sz="4000" b="1" dirty="0" err="1" smtClean="0">
                <a:solidFill>
                  <a:srgbClr val="FF0000"/>
                </a:solidFill>
              </a:rPr>
              <a:t>자율점검</a:t>
            </a:r>
            <a:r>
              <a:rPr lang="en-US" altLang="ko-KR" sz="4000" b="1" dirty="0" smtClean="0"/>
              <a:t>,</a:t>
            </a:r>
            <a:r>
              <a:rPr lang="ko-KR" altLang="en-US" sz="4000" b="1" dirty="0" smtClean="0"/>
              <a:t> 정착되는 </a:t>
            </a:r>
            <a:r>
              <a:rPr lang="ko-KR" altLang="en-US" sz="4000" b="1" dirty="0" smtClean="0">
                <a:solidFill>
                  <a:srgbClr val="FF0000"/>
                </a:solidFill>
              </a:rPr>
              <a:t>안전문화</a:t>
            </a:r>
            <a:endParaRPr lang="ko-KR" altLang="en-US" sz="4000" b="1" dirty="0">
              <a:solidFill>
                <a:srgbClr val="FF0000"/>
              </a:solidFill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5982" y="1817027"/>
            <a:ext cx="1317643" cy="252014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4893" y="1804451"/>
            <a:ext cx="1067718" cy="252014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9366" y="1829602"/>
            <a:ext cx="1329860" cy="25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852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8</Words>
  <Application>Microsoft Office PowerPoint</Application>
  <PresentationFormat>와이드스크린</PresentationFormat>
  <Paragraphs>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함께하는 도시가스 점검,  안전한 가스 사용을 위한 첫걸음</dc:title>
  <dc:creator>USER</dc:creator>
  <cp:lastModifiedBy>USER</cp:lastModifiedBy>
  <cp:revision>13</cp:revision>
  <cp:lastPrinted>2024-08-29T08:20:30Z</cp:lastPrinted>
  <dcterms:created xsi:type="dcterms:W3CDTF">2024-08-27T08:20:05Z</dcterms:created>
  <dcterms:modified xsi:type="dcterms:W3CDTF">2024-08-29T08:33:46Z</dcterms:modified>
</cp:coreProperties>
</file>